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88" d="100"/>
          <a:sy n="8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23-10-2024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23/10/2024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2232000"/>
            <a:ext cx="11006402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1112675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23/10/2024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23/10/2024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23/10/2024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 Kaart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Oefening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December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eerste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2: Bijplaatsen van een inductantie in serie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r=1 cirkel snijden in het onderste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tweede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3: Bijplaatsen van een capaciteit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$\frac{Z_L}{Z_0}=2.2$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derde oplossing als admitantie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admittantie voor verschillende lengtes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parallel wordt dus  4.3 pF en  de nodige lengte van de coax tussen de antenne en de aanpassing is 8.61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derde oplossing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4: Bijplaatsen van een spoel in parallel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We plaatsen $\frac{Z_0}{Z_L}=\frac{1}{2.2}$ op de Smith kaart en we zoeken waar we de y=1 cirkel snijden in het bovenste deel van de kaart.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Smith Kaart Oefening 5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vierde oplossing.</a:t>
            </a:r>
            <a:endParaRPr sz="3000" b="0" i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18795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inductantiewaarde in parallel wordt dus  16.4 nH  de nodige lengte van de coax tussen de antenne en de aanpassing is 3.89 cm 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vierde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5: Oplossing 3 waarbij de condensator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de condensator is dus: 2.7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vijfde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6: Oplossing 3 waarbij de condensator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1 - j 0.85 compenseren we door +j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de condensator is dus: 8.96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zesde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Opgave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Gebruik je Smith kaart om een antenne van 110 Ohm aan te passen aan een coax van 50 Ohm voor een frequentie van 600 MHz ($\lambda$= 25 cm)? Welke verschillende oplossingen zijn er mogelijk?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7: Oplossing 4 waarbij het spoel vervangen is door een open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g=0.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open coax dat we moeten voorzien ter vervanging van het spoel is dus: 9.8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zevende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 Oplossing 8: Oplossing 4 waarbij het spoel vervangen is door een kortgesloten transmissielijn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y = 1 + j 0.85 compenseren we door -j 0.85 vertrekkende vanuit g=$\infty$.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Het stukje kortgesloten coax dat we moeten voorzien ter vervanging van het spoel is dus: 3.5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circuit van de achtste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 Oplossing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Er zijn hiervoor 8 oplossingen mogelijk.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 Overzicht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 </a:t>
            </a:r>
            <a:endParaRPr sz="3000" b="0" i="0">
              <a:latin typeface="Calibri"/>
            </a:endParaRPr>
          </a:p>
          <a:p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2500" b="0" i="0">
                <a:latin typeface="Calibri"/>
              </a:rPr>
              <a:t>### Oplossing 1: Bijplaatsen van een capaciteit in serie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Het imaginair deel van de impedantie van een condensator is negatief. We kunnen een bijgeplaatste condensator dus gebruiken om een positief imaginair deel te compenseren.  </a:t>
            </a:r>
            <a:endParaRPr sz="2500" b="0" i="0">
              <a:latin typeface="Calibri"/>
            </a:endParaRPr>
          </a:p>
          <a:p>
            <a:endParaRPr sz="2500" b="0" i="0">
              <a:latin typeface="Calibri"/>
            </a:endParaRPr>
          </a:p>
          <a:p>
            <a:r>
              <a:rPr sz="2500" b="0" i="0">
                <a:latin typeface="Calibri"/>
              </a:rPr>
              <a:t>We plaatsen $\frac{Z_L}{Z_0}=2.2$ op de Smith kaart (rode dot) en we zoeken waar we de r=1 cirkel snijden in het bovenste deel van de Smith kaart (groene dot).</a:t>
            </a:r>
            <a:endParaRPr sz="2500" b="0" i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Smith kaart van de eerste oplossing.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###### Berekening impedantie voor verschillende lengtes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&lt;p class="alert alert-success"&gt;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De optimale condensatorwaarde in serie wordt dus  6.54 pF en de nodige lengte van de coax tussen de antenne en de aanpassing is 10.1 cm</a:t>
            </a:r>
            <a:endParaRPr sz="3000" b="0" i="0">
              <a:latin typeface="Calibri"/>
            </a:endParaRPr>
          </a:p>
          <a:p>
            <a:r>
              <a:rPr sz="3000" b="0" i="0">
                <a:latin typeface="Calibri"/>
              </a:rPr>
              <a:t>&lt;/p&gt;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55</cp:revision>
  <dcterms:created xsi:type="dcterms:W3CDTF">2017-06-28T07:18:12Z</dcterms:created>
  <dcterms:modified xsi:type="dcterms:W3CDTF">2024-10-23T21:04:12Z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